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1CC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519AD8C-EBEF-0085-AFC7-9C2071BFF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1CFE242-1B69-214D-0C27-EC3354D34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CDB2AC0-D119-D069-40AF-B7B595BF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D43BD6D-C402-108F-DA52-55E7D4AAF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4BD4197-6951-BCED-151E-D2488E034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0966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6A5B3D5-EB2D-00E9-7473-B70E4C0D8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4B835A8-DB5F-A34B-5A02-42D52F340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0AF01904-B110-AFA1-54A1-2FCF0784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B1F9D4C-3434-27D7-2253-E4026F59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05B6A3E5-6085-E4C9-DC78-6A2447CEC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25732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E69FDC6C-9E88-27C2-A96A-F17FBAD4A7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714220ED-C6CB-0C3A-4C1C-DDE27CC77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8B0D758-7DFC-A141-4E51-77A2DD9D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4B450FE-613B-C6D5-114C-5039F3E2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7470B86E-33B7-48F5-D419-F7CA55E1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91106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DE4B361-C843-4389-8624-A3FF3666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6EB1E7-09E7-D738-2FAD-B7557583F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2D9437A-8561-66EC-C4D8-01FC2B5B6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9B34D07-E049-F261-FC32-B378D619B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938F9027-F50A-A9EF-BA9B-51E64A08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7814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E21EE8B-1057-23AC-3BC4-0C939DC9C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4BF6D92-0D56-E3E7-5D51-F623350DC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EA40230F-7BC9-446D-6F32-0EF193A0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0F5883C4-9B74-26F5-2719-483604E62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3548FD3B-10E0-8327-9829-95F7D6D4E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8583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C0F40B-7B2A-AF10-01C5-1145DA6F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B54CB15-20F9-95E6-6F04-DE656E883B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5CAE347-1274-D148-CCA2-6A0F128DA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1DBD908A-E39F-F202-380A-EE623BB05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53FA53C5-5D9D-1260-7484-1888F897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E47BED96-CAC3-1DC0-ED15-F04C4F9F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493829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CFD4E75-2EA6-2060-A92A-7EC0E54E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2625591F-036D-23C5-2571-8092E4401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2C43C4D1-62DF-D0A6-9733-06737B342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9914CACD-48C8-6593-D845-C44B8ABCE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028D85AA-20D9-4D73-DC30-91D536102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16A8395F-B2F1-B925-6D47-420375239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3A4E8998-CD58-B12E-533D-96DD85F2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815F89AC-599B-63B6-BC58-286856BC4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77379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87D5450-55D0-4134-295A-2C9B0EA7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9F5962C9-F7D6-542E-2C86-FA89F5D3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353CE916-F788-6F9F-1B2E-8172EA23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F12F8046-307A-AF2D-D779-7AF9BFD2E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5113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D29D774A-F288-54A6-3ED8-D38EAB56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B7BEEFA2-9AB0-5CF5-8F00-2E0A202E7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B1539D79-B45A-58A8-E52C-8F95585A3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01628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F24FEEB-4C85-23E2-A5E5-2AC5862A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D5F2C3C-2B8A-D0C1-8763-9A0E4C334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0EF59ED2-B449-D796-6A98-EFB281695C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07503751-3013-1DC4-F276-2D9CF9AC0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7432728F-57BE-7C9E-8C39-514C3311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DB14A26C-1911-06A0-6D61-E68A7704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08263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1BCFC56-B054-FDC7-8D42-E43D0B6B8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51AF3C28-2BB3-66C4-CFEB-18192080F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B0891EEE-7E37-D8D3-F9B2-74C20F9181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824C72CD-348D-03C8-347A-0CB551AD8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A69A966-4E1B-F448-28A2-A34E982B1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4C790114-0E2A-A442-7842-01E6A5E3D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019190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ECCB399B-BF83-950C-7F82-2A2241948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DEB8916E-4024-72C7-7385-89DB6CBF9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48B8541-62C7-E3B0-42CC-3D5494CBA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E8F9C-F19F-40B4-930C-C13EE18D820E}" type="datetimeFigureOut">
              <a:rPr lang="sl-SI" smtClean="0"/>
              <a:t>24. 01. 2024</a:t>
            </a:fld>
            <a:endParaRPr lang="sl-SI" dirty="0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FE974CF-2E67-ECC5-6C56-DF8955D7A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2FE0BEFE-ED79-05DD-3201-55E49733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B9C958-458C-45B3-97A2-803FBF48776E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96067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>
            <a:extLst>
              <a:ext uri="{FF2B5EF4-FFF2-40B4-BE49-F238E27FC236}">
                <a16:creationId xmlns:a16="http://schemas.microsoft.com/office/drawing/2014/main" id="{28E37606-EA8C-DAE6-B6C4-8FB8D6310BBC}"/>
              </a:ext>
            </a:extLst>
          </p:cNvPr>
          <p:cNvSpPr/>
          <p:nvPr/>
        </p:nvSpPr>
        <p:spPr>
          <a:xfrm>
            <a:off x="-67733" y="-88053"/>
            <a:ext cx="12327466" cy="7132320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4472C4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FF4F5ED-736C-0C57-3D11-F3C7F0A43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5624" y="4088708"/>
            <a:ext cx="5740750" cy="427246"/>
          </a:xfrm>
        </p:spPr>
        <p:txBody>
          <a:bodyPr>
            <a:normAutofit/>
          </a:bodyPr>
          <a:lstStyle/>
          <a:p>
            <a:r>
              <a:rPr lang="sl-SI" sz="1800" dirty="0">
                <a:solidFill>
                  <a:schemeClr val="bg1"/>
                </a:solidFill>
                <a:latin typeface="Aptos Light" panose="020B0004020202020204" pitchFamily="34" charset="0"/>
              </a:rPr>
              <a:t>Tjaša Gumilar, Miha Horvat, Miha Plemenitaš</a:t>
            </a:r>
          </a:p>
        </p:txBody>
      </p:sp>
      <p:pic>
        <p:nvPicPr>
          <p:cNvPr id="8" name="Slika 7" descr="Slika, ki vsebuje besede črna, tema&#10;&#10;Opis je samodejno ustvarjen">
            <a:extLst>
              <a:ext uri="{FF2B5EF4-FFF2-40B4-BE49-F238E27FC236}">
                <a16:creationId xmlns:a16="http://schemas.microsoft.com/office/drawing/2014/main" id="{5C6D297D-4A7F-5D6F-9635-C823B79EE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70" y="857421"/>
            <a:ext cx="1909858" cy="1909858"/>
          </a:xfrm>
          <a:prstGeom prst="rect">
            <a:avLst/>
          </a:prstGeom>
        </p:spPr>
      </p:pic>
      <p:sp>
        <p:nvSpPr>
          <p:cNvPr id="9" name="PoljeZBesedilom 8">
            <a:extLst>
              <a:ext uri="{FF2B5EF4-FFF2-40B4-BE49-F238E27FC236}">
                <a16:creationId xmlns:a16="http://schemas.microsoft.com/office/drawing/2014/main" id="{EDFE6DC4-87C8-1629-9C08-EDEE3680AB8D}"/>
              </a:ext>
            </a:extLst>
          </p:cNvPr>
          <p:cNvSpPr txBox="1"/>
          <p:nvPr/>
        </p:nvSpPr>
        <p:spPr>
          <a:xfrm>
            <a:off x="3139307" y="2767279"/>
            <a:ext cx="59133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8000" dirty="0">
                <a:solidFill>
                  <a:schemeClr val="bg1"/>
                </a:solidFill>
                <a:latin typeface="Aptos Light" panose="020F0502020204030204" pitchFamily="34" charset="0"/>
              </a:rPr>
              <a:t>MIXOLOGIST</a:t>
            </a:r>
            <a:endParaRPr lang="sl-SI" sz="7200" dirty="0">
              <a:solidFill>
                <a:schemeClr val="bg1"/>
              </a:solidFill>
              <a:latin typeface="Aptos 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083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>
            <a:extLst>
              <a:ext uri="{FF2B5EF4-FFF2-40B4-BE49-F238E27FC236}">
                <a16:creationId xmlns:a16="http://schemas.microsoft.com/office/drawing/2014/main" id="{2E26B435-291A-9669-221A-41095E79F2A0}"/>
              </a:ext>
            </a:extLst>
          </p:cNvPr>
          <p:cNvSpPr/>
          <p:nvPr/>
        </p:nvSpPr>
        <p:spPr>
          <a:xfrm>
            <a:off x="-107206" y="-69368"/>
            <a:ext cx="12379085" cy="1894993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EEA910-8D24-A924-63D6-641C4811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Aptos Light" panose="020B0004020202020204" pitchFamily="34" charset="0"/>
              </a:rPr>
              <a:t>Kaj je </a:t>
            </a:r>
            <a:r>
              <a:rPr lang="sl-SI" dirty="0" err="1">
                <a:solidFill>
                  <a:schemeClr val="bg1"/>
                </a:solidFill>
                <a:latin typeface="Aptos Light" panose="020B0004020202020204" pitchFamily="34" charset="0"/>
              </a:rPr>
              <a:t>Mixologist</a:t>
            </a:r>
            <a:r>
              <a:rPr lang="sl-SI" dirty="0">
                <a:solidFill>
                  <a:schemeClr val="bg1"/>
                </a:solidFill>
                <a:latin typeface="Aptos Light" panose="020B0004020202020204" pitchFamily="34" charset="0"/>
              </a:rPr>
              <a:t>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C54C9B-67C4-79F8-2705-44E1AC18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  <a:p>
            <a:r>
              <a:rPr lang="sl-SI" dirty="0">
                <a:latin typeface="Aptos Light" panose="020B0004020202020204" pitchFamily="34" charset="0"/>
              </a:rPr>
              <a:t>Mobilna aplikacija</a:t>
            </a:r>
          </a:p>
          <a:p>
            <a:r>
              <a:rPr lang="sl-SI" dirty="0">
                <a:latin typeface="Aptos Light" panose="020B0004020202020204" pitchFamily="34" charset="0"/>
              </a:rPr>
              <a:t>Recepti za napitke</a:t>
            </a:r>
          </a:p>
          <a:p>
            <a:endParaRPr lang="sl-SI" dirty="0">
              <a:latin typeface="Aptos Light" panose="020B0004020202020204" pitchFamily="34" charset="0"/>
            </a:endParaRPr>
          </a:p>
        </p:txBody>
      </p:sp>
      <p:pic>
        <p:nvPicPr>
          <p:cNvPr id="8" name="Slika 7" descr="Slika, ki vsebuje besede risanje, skica, črtna grafika, pobarvanka&#10;&#10;Opis je samodejno ustvarjen">
            <a:extLst>
              <a:ext uri="{FF2B5EF4-FFF2-40B4-BE49-F238E27FC236}">
                <a16:creationId xmlns:a16="http://schemas.microsoft.com/office/drawing/2014/main" id="{EDDD02E0-8961-B862-4D6B-26FFF045DC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35" y="2064922"/>
            <a:ext cx="4389646" cy="438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>
            <a:extLst>
              <a:ext uri="{FF2B5EF4-FFF2-40B4-BE49-F238E27FC236}">
                <a16:creationId xmlns:a16="http://schemas.microsoft.com/office/drawing/2014/main" id="{2E26B435-291A-9669-221A-41095E79F2A0}"/>
              </a:ext>
            </a:extLst>
          </p:cNvPr>
          <p:cNvSpPr/>
          <p:nvPr/>
        </p:nvSpPr>
        <p:spPr>
          <a:xfrm>
            <a:off x="-107206" y="-69368"/>
            <a:ext cx="12379085" cy="1894993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l-S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EEA910-8D24-A924-63D6-641C4811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Aptos Light" panose="020B0004020202020204" pitchFamily="34" charset="0"/>
              </a:rPr>
              <a:t>Uporabljene tehnologije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C54C9B-67C4-79F8-2705-44E1AC18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  <a:p>
            <a:r>
              <a:rPr lang="sl-SI" dirty="0" err="1">
                <a:latin typeface="Aptos Light" panose="020B0004020202020204" pitchFamily="34" charset="0"/>
              </a:rPr>
              <a:t>React</a:t>
            </a:r>
            <a:r>
              <a:rPr lang="sl-SI" dirty="0">
                <a:latin typeface="Aptos Light" panose="020B0004020202020204" pitchFamily="34" charset="0"/>
              </a:rPr>
              <a:t> </a:t>
            </a:r>
            <a:r>
              <a:rPr lang="sl-SI" dirty="0" err="1">
                <a:latin typeface="Aptos Light" panose="020B0004020202020204" pitchFamily="34" charset="0"/>
              </a:rPr>
              <a:t>Native</a:t>
            </a:r>
            <a:endParaRPr lang="sl-SI" dirty="0">
              <a:latin typeface="Aptos Light" panose="020B0004020202020204" pitchFamily="34" charset="0"/>
            </a:endParaRPr>
          </a:p>
          <a:p>
            <a:r>
              <a:rPr lang="sl-SI" dirty="0">
                <a:latin typeface="Aptos Light" panose="020B0004020202020204" pitchFamily="34" charset="0"/>
              </a:rPr>
              <a:t>Expo</a:t>
            </a:r>
          </a:p>
          <a:p>
            <a:r>
              <a:rPr lang="sl-SI" dirty="0" err="1">
                <a:latin typeface="Aptos Light" panose="020B0004020202020204" pitchFamily="34" charset="0"/>
              </a:rPr>
              <a:t>Firebase</a:t>
            </a:r>
            <a:endParaRPr lang="sl-SI" dirty="0">
              <a:latin typeface="Aptos Light" panose="020B0004020202020204" pitchFamily="34" charset="0"/>
            </a:endParaRPr>
          </a:p>
        </p:txBody>
      </p:sp>
      <p:pic>
        <p:nvPicPr>
          <p:cNvPr id="6" name="Slika 5" descr="Slika, ki vsebuje besede grafika, pisava, logotip, simbol&#10;&#10;Opis je samodejno ustvarjen">
            <a:extLst>
              <a:ext uri="{FF2B5EF4-FFF2-40B4-BE49-F238E27FC236}">
                <a16:creationId xmlns:a16="http://schemas.microsoft.com/office/drawing/2014/main" id="{27F901CD-307D-4866-8180-B38C33218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09" y="2322329"/>
            <a:ext cx="2884294" cy="1895235"/>
          </a:xfrm>
          <a:prstGeom prst="rect">
            <a:avLst/>
          </a:prstGeom>
        </p:spPr>
      </p:pic>
      <p:pic>
        <p:nvPicPr>
          <p:cNvPr id="9" name="Slika 8" descr="Slika, ki vsebuje besede rumena&#10;&#10;Opis je samodejno ustvarjen">
            <a:extLst>
              <a:ext uri="{FF2B5EF4-FFF2-40B4-BE49-F238E27FC236}">
                <a16:creationId xmlns:a16="http://schemas.microsoft.com/office/drawing/2014/main" id="{4C499CB8-842D-6B29-2E66-DB48BB3A1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141" y="2083740"/>
            <a:ext cx="3330265" cy="1748389"/>
          </a:xfrm>
          <a:prstGeom prst="rect">
            <a:avLst/>
          </a:prstGeom>
        </p:spPr>
      </p:pic>
      <p:pic>
        <p:nvPicPr>
          <p:cNvPr id="11" name="Slika 10" descr="Slika, ki vsebuje besede grafika, pisava, logotip, sličica&#10;&#10;Opis je samodejno ustvarjen">
            <a:extLst>
              <a:ext uri="{FF2B5EF4-FFF2-40B4-BE49-F238E27FC236}">
                <a16:creationId xmlns:a16="http://schemas.microsoft.com/office/drawing/2014/main" id="{4299285F-8B08-0EAB-C0B7-077AF1DB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45" y="4793456"/>
            <a:ext cx="2547706" cy="1333940"/>
          </a:xfrm>
          <a:prstGeom prst="rect">
            <a:avLst/>
          </a:prstGeom>
        </p:spPr>
      </p:pic>
      <p:pic>
        <p:nvPicPr>
          <p:cNvPr id="13" name="Slika 12" descr="Slika, ki vsebuje besede pisava, logotip, grafika, bela&#10;&#10;Opis je samodejno ustvarjen">
            <a:extLst>
              <a:ext uri="{FF2B5EF4-FFF2-40B4-BE49-F238E27FC236}">
                <a16:creationId xmlns:a16="http://schemas.microsoft.com/office/drawing/2014/main" id="{6289551F-C09D-553B-E873-26E0B61CC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018" y="3964077"/>
            <a:ext cx="2327932" cy="1222165"/>
          </a:xfrm>
          <a:prstGeom prst="rect">
            <a:avLst/>
          </a:prstGeom>
        </p:spPr>
      </p:pic>
      <p:pic>
        <p:nvPicPr>
          <p:cNvPr id="15" name="Slika 14" descr="Slika, ki vsebuje besede grafika, posnetek zaslona, pravokotnik, rumena&#10;&#10;Opis je samodejno ustvarjen">
            <a:extLst>
              <a:ext uri="{FF2B5EF4-FFF2-40B4-BE49-F238E27FC236}">
                <a16:creationId xmlns:a16="http://schemas.microsoft.com/office/drawing/2014/main" id="{36B0427E-95A8-AD75-FE33-94D7E432D5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67" y="4715913"/>
            <a:ext cx="869004" cy="940657"/>
          </a:xfrm>
          <a:prstGeom prst="rect">
            <a:avLst/>
          </a:prstGeom>
        </p:spPr>
      </p:pic>
      <p:pic>
        <p:nvPicPr>
          <p:cNvPr id="17" name="Slika 16" descr="Slika, ki vsebuje besede grafika, posnetek zaslona, simbol, vrstica&#10;&#10;Opis je samodejno ustvarjen">
            <a:extLst>
              <a:ext uri="{FF2B5EF4-FFF2-40B4-BE49-F238E27FC236}">
                <a16:creationId xmlns:a16="http://schemas.microsoft.com/office/drawing/2014/main" id="{27ADECBE-9BDE-27BA-FA5E-862A3F2D5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55" y="3429000"/>
            <a:ext cx="788564" cy="788564"/>
          </a:xfrm>
          <a:prstGeom prst="rect">
            <a:avLst/>
          </a:prstGeom>
        </p:spPr>
      </p:pic>
      <p:pic>
        <p:nvPicPr>
          <p:cNvPr id="19" name="Slika 18" descr="Slika, ki vsebuje besede črna, tema&#10;&#10;Opis je samodejno ustvarjen">
            <a:extLst>
              <a:ext uri="{FF2B5EF4-FFF2-40B4-BE49-F238E27FC236}">
                <a16:creationId xmlns:a16="http://schemas.microsoft.com/office/drawing/2014/main" id="{C32190C0-1556-F20C-BFC2-9910C01446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02" y="5186242"/>
            <a:ext cx="2001170" cy="112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5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>
            <a:extLst>
              <a:ext uri="{FF2B5EF4-FFF2-40B4-BE49-F238E27FC236}">
                <a16:creationId xmlns:a16="http://schemas.microsoft.com/office/drawing/2014/main" id="{2E26B435-291A-9669-221A-41095E79F2A0}"/>
              </a:ext>
            </a:extLst>
          </p:cNvPr>
          <p:cNvSpPr/>
          <p:nvPr/>
        </p:nvSpPr>
        <p:spPr>
          <a:xfrm>
            <a:off x="-107206" y="-69368"/>
            <a:ext cx="12379085" cy="1894993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l-SI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EEA910-8D24-A924-63D6-641C4811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Aptos Light" panose="020B0004020202020204" pitchFamily="34" charset="0"/>
              </a:rPr>
              <a:t>Funkcionalnosti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C54C9B-67C4-79F8-2705-44E1AC18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  <a:p>
            <a:r>
              <a:rPr lang="sl-SI" dirty="0">
                <a:latin typeface="Aptos Light" panose="020B0004020202020204" pitchFamily="34" charset="0"/>
              </a:rPr>
              <a:t>Brskanje med recepti</a:t>
            </a:r>
          </a:p>
          <a:p>
            <a:r>
              <a:rPr lang="sl-SI" dirty="0">
                <a:latin typeface="Aptos Light" panose="020B0004020202020204" pitchFamily="34" charset="0"/>
              </a:rPr>
              <a:t>Pregled kategorij </a:t>
            </a:r>
          </a:p>
          <a:p>
            <a:r>
              <a:rPr lang="sl-SI" dirty="0">
                <a:latin typeface="Aptos Light" panose="020B0004020202020204" pitchFamily="34" charset="0"/>
              </a:rPr>
              <a:t>Iskanje po receptih</a:t>
            </a:r>
          </a:p>
          <a:p>
            <a:r>
              <a:rPr lang="sl-SI" dirty="0">
                <a:latin typeface="Aptos Light" panose="020B0004020202020204" pitchFamily="34" charset="0"/>
              </a:rPr>
              <a:t>Dodajanje med priljubljene</a:t>
            </a:r>
          </a:p>
          <a:p>
            <a:endParaRPr lang="sl-SI" dirty="0">
              <a:latin typeface="Aptos Light" panose="020B0004020202020204" pitchFamily="34" charset="0"/>
            </a:endParaRPr>
          </a:p>
        </p:txBody>
      </p:sp>
      <p:pic>
        <p:nvPicPr>
          <p:cNvPr id="12" name="Slika 11" descr="Slika, ki vsebuje besede besedilo, pijača, hrana, koktajl&#10;&#10;Opis je samodejno ustvarjen">
            <a:extLst>
              <a:ext uri="{FF2B5EF4-FFF2-40B4-BE49-F238E27FC236}">
                <a16:creationId xmlns:a16="http://schemas.microsoft.com/office/drawing/2014/main" id="{BF4B8E86-5644-4E48-70D8-60F20BE1C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54" y="2017318"/>
            <a:ext cx="1754691" cy="3799490"/>
          </a:xfrm>
          <a:prstGeom prst="rect">
            <a:avLst/>
          </a:prstGeom>
        </p:spPr>
      </p:pic>
      <p:pic>
        <p:nvPicPr>
          <p:cNvPr id="14" name="Slika 13" descr="Slika, ki vsebuje besede besedilo, posnetek zaslona, predloga, oblikovanje&#10;&#10;Opis je samodejno ustvarjen">
            <a:extLst>
              <a:ext uri="{FF2B5EF4-FFF2-40B4-BE49-F238E27FC236}">
                <a16:creationId xmlns:a16="http://schemas.microsoft.com/office/drawing/2014/main" id="{C811E45F-B187-8F7B-6C36-7A02749D0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931" y="2693385"/>
            <a:ext cx="1754691" cy="3799490"/>
          </a:xfrm>
          <a:prstGeom prst="rect">
            <a:avLst/>
          </a:prstGeom>
        </p:spPr>
      </p:pic>
      <p:pic>
        <p:nvPicPr>
          <p:cNvPr id="16" name="Slika 15" descr="Slika, ki vsebuje besede besedilo, pijača, koktajl, klasični koktajl&#10;&#10;Opis je samodejno ustvarjen">
            <a:extLst>
              <a:ext uri="{FF2B5EF4-FFF2-40B4-BE49-F238E27FC236}">
                <a16:creationId xmlns:a16="http://schemas.microsoft.com/office/drawing/2014/main" id="{DBBC5D79-877B-B9AF-ECC5-E5E817B93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09" y="2017318"/>
            <a:ext cx="1754691" cy="379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6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C54C9B-67C4-79F8-2705-44E1AC18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  <a:p>
            <a:pPr marL="0" indent="0">
              <a:buNone/>
            </a:pPr>
            <a:endParaRPr lang="sl-SI" dirty="0">
              <a:latin typeface="Aptos Light" panose="020B0004020202020204" pitchFamily="34" charset="0"/>
            </a:endParaRPr>
          </a:p>
        </p:txBody>
      </p:sp>
      <p:pic>
        <p:nvPicPr>
          <p:cNvPr id="5" name="RPReplay_Final1706121907">
            <a:hlinkClick r:id="" action="ppaction://media"/>
            <a:extLst>
              <a:ext uri="{FF2B5EF4-FFF2-40B4-BE49-F238E27FC236}">
                <a16:creationId xmlns:a16="http://schemas.microsoft.com/office/drawing/2014/main" id="{988508CE-9921-56D6-70F6-CA7202C95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4398" y="100061"/>
            <a:ext cx="3073103" cy="6657877"/>
          </a:xfrm>
          <a:prstGeom prst="rect">
            <a:avLst/>
          </a:prstGeom>
        </p:spPr>
      </p:pic>
      <p:sp>
        <p:nvSpPr>
          <p:cNvPr id="6" name="Pravokotnik 5">
            <a:extLst>
              <a:ext uri="{FF2B5EF4-FFF2-40B4-BE49-F238E27FC236}">
                <a16:creationId xmlns:a16="http://schemas.microsoft.com/office/drawing/2014/main" id="{C102CE04-A098-027A-C2ED-6068CE5483AB}"/>
              </a:ext>
            </a:extLst>
          </p:cNvPr>
          <p:cNvSpPr/>
          <p:nvPr/>
        </p:nvSpPr>
        <p:spPr>
          <a:xfrm>
            <a:off x="-1" y="-44143"/>
            <a:ext cx="4666593" cy="6999889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dirty="0"/>
          </a:p>
        </p:txBody>
      </p:sp>
      <p:sp>
        <p:nvSpPr>
          <p:cNvPr id="7" name="PoljeZBesedilom 6">
            <a:extLst>
              <a:ext uri="{FF2B5EF4-FFF2-40B4-BE49-F238E27FC236}">
                <a16:creationId xmlns:a16="http://schemas.microsoft.com/office/drawing/2014/main" id="{3327026A-140A-B7CC-E368-DF22BD408052}"/>
              </a:ext>
            </a:extLst>
          </p:cNvPr>
          <p:cNvSpPr txBox="1"/>
          <p:nvPr/>
        </p:nvSpPr>
        <p:spPr>
          <a:xfrm>
            <a:off x="939623" y="2705724"/>
            <a:ext cx="27873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l-SI" sz="4400" dirty="0">
                <a:solidFill>
                  <a:schemeClr val="bg1"/>
                </a:solidFill>
                <a:latin typeface="Aptos Light" panose="020B0004020202020204" pitchFamily="34" charset="0"/>
              </a:rPr>
              <a:t>Delovanje  aplikacije</a:t>
            </a:r>
          </a:p>
        </p:txBody>
      </p:sp>
    </p:spTree>
    <p:extLst>
      <p:ext uri="{BB962C8B-B14F-4D97-AF65-F5344CB8AC3E}">
        <p14:creationId xmlns:p14="http://schemas.microsoft.com/office/powerpoint/2010/main" val="4411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avokotnik 3">
            <a:extLst>
              <a:ext uri="{FF2B5EF4-FFF2-40B4-BE49-F238E27FC236}">
                <a16:creationId xmlns:a16="http://schemas.microsoft.com/office/drawing/2014/main" id="{2E26B435-291A-9669-221A-41095E79F2A0}"/>
              </a:ext>
            </a:extLst>
          </p:cNvPr>
          <p:cNvSpPr/>
          <p:nvPr/>
        </p:nvSpPr>
        <p:spPr>
          <a:xfrm>
            <a:off x="-107206" y="-69368"/>
            <a:ext cx="12379085" cy="1894993"/>
          </a:xfrm>
          <a:prstGeom prst="rect">
            <a:avLst/>
          </a:prstGeom>
          <a:solidFill>
            <a:srgbClr val="00B1C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l-SI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CEEEA910-8D24-A924-63D6-641C48118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>
                <a:solidFill>
                  <a:schemeClr val="bg1"/>
                </a:solidFill>
                <a:latin typeface="Aptos Light" panose="020B0004020202020204" pitchFamily="34" charset="0"/>
              </a:rPr>
              <a:t>Možne izboljšave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B5C54C9B-67C4-79F8-2705-44E1AC18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  <a:p>
            <a:r>
              <a:rPr lang="sl-SI" dirty="0">
                <a:latin typeface="Aptos Light" panose="020B0004020202020204" pitchFamily="34" charset="0"/>
              </a:rPr>
              <a:t>Izboljšano iskanje</a:t>
            </a:r>
          </a:p>
          <a:p>
            <a:r>
              <a:rPr lang="sl-SI" dirty="0">
                <a:latin typeface="Aptos Light" panose="020B0004020202020204" pitchFamily="34" charset="0"/>
              </a:rPr>
              <a:t>Dodajanje receptov</a:t>
            </a:r>
          </a:p>
          <a:p>
            <a:pPr marL="0" indent="0">
              <a:buNone/>
            </a:pPr>
            <a:endParaRPr lang="sl-SI" dirty="0">
              <a:latin typeface="Aptos Light" panose="020B0004020202020204" pitchFamily="34" charset="0"/>
            </a:endParaRPr>
          </a:p>
          <a:p>
            <a:endParaRPr lang="sl-SI" dirty="0">
              <a:latin typeface="Aptos Light" panose="020B0004020202020204" pitchFamily="34" charset="0"/>
            </a:endParaRPr>
          </a:p>
        </p:txBody>
      </p:sp>
      <p:pic>
        <p:nvPicPr>
          <p:cNvPr id="6" name="Slika 5" descr="Slika, ki vsebuje besede besedilo, sadje, posnetek zaslona, naravna hrana&#10;&#10;Opis je samodejno ustvarjen">
            <a:extLst>
              <a:ext uri="{FF2B5EF4-FFF2-40B4-BE49-F238E27FC236}">
                <a16:creationId xmlns:a16="http://schemas.microsoft.com/office/drawing/2014/main" id="{4502F5F8-752D-19F4-8C74-EB4A4182C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77" y="1960562"/>
            <a:ext cx="1947229" cy="4216400"/>
          </a:xfrm>
          <a:prstGeom prst="rect">
            <a:avLst/>
          </a:prstGeom>
        </p:spPr>
      </p:pic>
      <p:pic>
        <p:nvPicPr>
          <p:cNvPr id="8" name="Slika 7" descr="Slika, ki vsebuje besede besedilo, sadje, posnetek zaslona, hrana&#10;&#10;Opis je samodejno ustvarjen">
            <a:extLst>
              <a:ext uri="{FF2B5EF4-FFF2-40B4-BE49-F238E27FC236}">
                <a16:creationId xmlns:a16="http://schemas.microsoft.com/office/drawing/2014/main" id="{B81900EE-6D25-A54B-C29D-3FFF55EF7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45" y="2339537"/>
            <a:ext cx="1947228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3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44</Words>
  <Application>Microsoft Office PowerPoint</Application>
  <PresentationFormat>Širokozaslonsko</PresentationFormat>
  <Paragraphs>22</Paragraphs>
  <Slides>6</Slides>
  <Notes>0</Notes>
  <HiddenSlides>0</HiddenSlides>
  <MMClips>1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1" baseType="lpstr">
      <vt:lpstr>Aptos Light</vt:lpstr>
      <vt:lpstr>Arial</vt:lpstr>
      <vt:lpstr>Calibri</vt:lpstr>
      <vt:lpstr>Calibri Light</vt:lpstr>
      <vt:lpstr>Officeova tema</vt:lpstr>
      <vt:lpstr>PowerPointova predstavitev</vt:lpstr>
      <vt:lpstr>Kaj je Mixologist?</vt:lpstr>
      <vt:lpstr>Uporabljene tehnologije</vt:lpstr>
      <vt:lpstr>Funkcionalnosti</vt:lpstr>
      <vt:lpstr>PowerPointova predstavitev</vt:lpstr>
      <vt:lpstr>Možne izboljšave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Tjaša Gumilar</dc:creator>
  <cp:lastModifiedBy>Tjaša Gumilar</cp:lastModifiedBy>
  <cp:revision>3</cp:revision>
  <dcterms:created xsi:type="dcterms:W3CDTF">2024-01-24T15:58:42Z</dcterms:created>
  <dcterms:modified xsi:type="dcterms:W3CDTF">2024-01-24T19:25:04Z</dcterms:modified>
</cp:coreProperties>
</file>